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1" r:id="rId5"/>
    <p:sldId id="262" r:id="rId6"/>
    <p:sldId id="264" r:id="rId7"/>
    <p:sldId id="259" r:id="rId8"/>
    <p:sldId id="260" r:id="rId9"/>
    <p:sldId id="263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001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93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ael Sousa" userId="4a7a351b594dd05e" providerId="LiveId" clId="{DE03C0B8-380D-4E21-8984-119612140230}"/>
    <pc:docChg chg="undo custSel addSld delSld modSld">
      <pc:chgData name="Michael Sousa" userId="4a7a351b594dd05e" providerId="LiveId" clId="{DE03C0B8-380D-4E21-8984-119612140230}" dt="2023-05-22T14:21:17.723" v="1498" actId="20577"/>
      <pc:docMkLst>
        <pc:docMk/>
      </pc:docMkLst>
      <pc:sldChg chg="addSp delSp modSp mod setBg delDesignElem">
        <pc:chgData name="Michael Sousa" userId="4a7a351b594dd05e" providerId="LiveId" clId="{DE03C0B8-380D-4E21-8984-119612140230}" dt="2023-05-22T02:06:21.832" v="1465" actId="1076"/>
        <pc:sldMkLst>
          <pc:docMk/>
          <pc:sldMk cId="3959654630" sldId="256"/>
        </pc:sldMkLst>
        <pc:spChg chg="mod">
          <ac:chgData name="Michael Sousa" userId="4a7a351b594dd05e" providerId="LiveId" clId="{DE03C0B8-380D-4E21-8984-119612140230}" dt="2023-05-22T02:06:21.832" v="1465" actId="1076"/>
          <ac:spMkLst>
            <pc:docMk/>
            <pc:sldMk cId="3959654630" sldId="256"/>
            <ac:spMk id="3" creationId="{38182593-378B-7AB6-4334-B3792FC12D96}"/>
          </ac:spMkLst>
        </pc:spChg>
        <pc:spChg chg="add del">
          <ac:chgData name="Michael Sousa" userId="4a7a351b594dd05e" providerId="LiveId" clId="{DE03C0B8-380D-4E21-8984-119612140230}" dt="2023-05-22T02:06:05.698" v="1462" actId="26606"/>
          <ac:spMkLst>
            <pc:docMk/>
            <pc:sldMk cId="3959654630" sldId="256"/>
            <ac:spMk id="11" creationId="{DFACF551-333C-4400-9712-C8D645B65ACF}"/>
          </ac:spMkLst>
        </pc:spChg>
        <pc:spChg chg="add">
          <ac:chgData name="Michael Sousa" userId="4a7a351b594dd05e" providerId="LiveId" clId="{DE03C0B8-380D-4E21-8984-119612140230}" dt="2023-05-22T02:06:05.698" v="1462" actId="26606"/>
          <ac:spMkLst>
            <pc:docMk/>
            <pc:sldMk cId="3959654630" sldId="256"/>
            <ac:spMk id="13" creationId="{2273D9A5-4513-4BC3-9684-3C9E726FECE7}"/>
          </ac:spMkLst>
        </pc:spChg>
        <pc:spChg chg="add del">
          <ac:chgData name="Michael Sousa" userId="4a7a351b594dd05e" providerId="LiveId" clId="{DE03C0B8-380D-4E21-8984-119612140230}" dt="2023-05-22T02:05:28.774" v="1459"/>
          <ac:spMkLst>
            <pc:docMk/>
            <pc:sldMk cId="3959654630" sldId="256"/>
            <ac:spMk id="14" creationId="{CC4A892D-088E-4414-965D-1F8C4212F602}"/>
          </ac:spMkLst>
        </pc:spChg>
        <pc:spChg chg="add del">
          <ac:chgData name="Michael Sousa" userId="4a7a351b594dd05e" providerId="LiveId" clId="{DE03C0B8-380D-4E21-8984-119612140230}" dt="2023-05-22T02:05:28.774" v="1459"/>
          <ac:spMkLst>
            <pc:docMk/>
            <pc:sldMk cId="3959654630" sldId="256"/>
            <ac:spMk id="16" creationId="{472BC85F-BF83-4D6D-A1BC-8EE5822F0804}"/>
          </ac:spMkLst>
        </pc:spChg>
        <pc:picChg chg="mod">
          <ac:chgData name="Michael Sousa" userId="4a7a351b594dd05e" providerId="LiveId" clId="{DE03C0B8-380D-4E21-8984-119612140230}" dt="2023-05-22T02:06:05.698" v="1462" actId="26606"/>
          <ac:picMkLst>
            <pc:docMk/>
            <pc:sldMk cId="3959654630" sldId="256"/>
            <ac:picMk id="9" creationId="{BD956D56-A442-303B-B20D-769C73EBCED9}"/>
          </ac:picMkLst>
        </pc:picChg>
      </pc:sldChg>
      <pc:sldChg chg="addSp delSp modSp mod setBg modClrScheme delDesignElem chgLayout">
        <pc:chgData name="Michael Sousa" userId="4a7a351b594dd05e" providerId="LiveId" clId="{DE03C0B8-380D-4E21-8984-119612140230}" dt="2023-05-22T02:06:46.601" v="1468" actId="700"/>
        <pc:sldMkLst>
          <pc:docMk/>
          <pc:sldMk cId="573484108" sldId="257"/>
        </pc:sldMkLst>
        <pc:spChg chg="mod ord">
          <ac:chgData name="Michael Sousa" userId="4a7a351b594dd05e" providerId="LiveId" clId="{DE03C0B8-380D-4E21-8984-119612140230}" dt="2023-05-22T02:06:46.601" v="1468" actId="700"/>
          <ac:spMkLst>
            <pc:docMk/>
            <pc:sldMk cId="573484108" sldId="257"/>
            <ac:spMk id="2" creationId="{C7086F71-4224-9FF1-8647-C8EFFB7E2406}"/>
          </ac:spMkLst>
        </pc:spChg>
        <pc:spChg chg="add del mod ord">
          <ac:chgData name="Michael Sousa" userId="4a7a351b594dd05e" providerId="LiveId" clId="{DE03C0B8-380D-4E21-8984-119612140230}" dt="2023-05-22T02:05:13.902" v="1452" actId="700"/>
          <ac:spMkLst>
            <pc:docMk/>
            <pc:sldMk cId="573484108" sldId="257"/>
            <ac:spMk id="4" creationId="{8044BE27-D91E-622B-99D3-66A11282E10E}"/>
          </ac:spMkLst>
        </pc:spChg>
        <pc:spChg chg="add del mod">
          <ac:chgData name="Michael Sousa" userId="4a7a351b594dd05e" providerId="LiveId" clId="{DE03C0B8-380D-4E21-8984-119612140230}" dt="2023-05-22T00:29:45.526" v="403" actId="26606"/>
          <ac:spMkLst>
            <pc:docMk/>
            <pc:sldMk cId="573484108" sldId="257"/>
            <ac:spMk id="6" creationId="{3A9E091F-8EAE-DF1B-EBA1-7CB25B35B866}"/>
          </ac:spMkLst>
        </pc:spChg>
        <pc:spChg chg="add del mod ord">
          <ac:chgData name="Michael Sousa" userId="4a7a351b594dd05e" providerId="LiveId" clId="{DE03C0B8-380D-4E21-8984-119612140230}" dt="2023-05-22T02:06:46.601" v="1468" actId="700"/>
          <ac:spMkLst>
            <pc:docMk/>
            <pc:sldMk cId="573484108" sldId="257"/>
            <ac:spMk id="7" creationId="{72EEFC9E-3A69-128F-1DD7-502D28549B33}"/>
          </ac:spMkLst>
        </pc:spChg>
        <pc:spChg chg="add del">
          <ac:chgData name="Michael Sousa" userId="4a7a351b594dd05e" providerId="LiveId" clId="{DE03C0B8-380D-4E21-8984-119612140230}" dt="2023-05-22T02:05:28.774" v="1459"/>
          <ac:spMkLst>
            <pc:docMk/>
            <pc:sldMk cId="573484108" sldId="257"/>
            <ac:spMk id="10" creationId="{CD333CBE-B699-4E3B-9F45-C045F773434F}"/>
          </ac:spMkLst>
        </pc:spChg>
        <pc:spChg chg="add del">
          <ac:chgData name="Michael Sousa" userId="4a7a351b594dd05e" providerId="LiveId" clId="{DE03C0B8-380D-4E21-8984-119612140230}" dt="2023-05-22T02:05:28.774" v="1459"/>
          <ac:spMkLst>
            <pc:docMk/>
            <pc:sldMk cId="573484108" sldId="257"/>
            <ac:spMk id="12" creationId="{FCA118C4-32A6-466D-8453-BA738103A062}"/>
          </ac:spMkLst>
        </pc:spChg>
        <pc:graphicFrameChg chg="add del">
          <ac:chgData name="Michael Sousa" userId="4a7a351b594dd05e" providerId="LiveId" clId="{DE03C0B8-380D-4E21-8984-119612140230}" dt="2023-05-22T00:29:45.526" v="403" actId="26606"/>
          <ac:graphicFrameMkLst>
            <pc:docMk/>
            <pc:sldMk cId="573484108" sldId="257"/>
            <ac:graphicFrameMk id="14" creationId="{DB8D591E-D4B2-BBD0-2059-56DAB14A7814}"/>
          </ac:graphicFrameMkLst>
        </pc:graphicFrameChg>
        <pc:picChg chg="mod ord">
          <ac:chgData name="Michael Sousa" userId="4a7a351b594dd05e" providerId="LiveId" clId="{DE03C0B8-380D-4E21-8984-119612140230}" dt="2023-05-22T02:06:46.601" v="1468" actId="700"/>
          <ac:picMkLst>
            <pc:docMk/>
            <pc:sldMk cId="573484108" sldId="257"/>
            <ac:picMk id="5" creationId="{2CB4B35A-E64D-AD33-B098-C638647E373C}"/>
          </ac:picMkLst>
        </pc:picChg>
        <pc:cxnChg chg="mod">
          <ac:chgData name="Michael Sousa" userId="4a7a351b594dd05e" providerId="LiveId" clId="{DE03C0B8-380D-4E21-8984-119612140230}" dt="2023-05-21T16:26:48.979" v="111" actId="14100"/>
          <ac:cxnSpMkLst>
            <pc:docMk/>
            <pc:sldMk cId="573484108" sldId="257"/>
            <ac:cxnSpMk id="8" creationId="{AE49A320-ED94-426A-C9C0-8A28C4A341E7}"/>
          </ac:cxnSpMkLst>
        </pc:cxnChg>
      </pc:sldChg>
      <pc:sldChg chg="addSp modSp mod">
        <pc:chgData name="Michael Sousa" userId="4a7a351b594dd05e" providerId="LiveId" clId="{DE03C0B8-380D-4E21-8984-119612140230}" dt="2023-05-22T02:05:28.774" v="1459"/>
        <pc:sldMkLst>
          <pc:docMk/>
          <pc:sldMk cId="982014243" sldId="258"/>
        </pc:sldMkLst>
        <pc:spChg chg="mod">
          <ac:chgData name="Michael Sousa" userId="4a7a351b594dd05e" providerId="LiveId" clId="{DE03C0B8-380D-4E21-8984-119612140230}" dt="2023-05-22T02:05:28.774" v="1459"/>
          <ac:spMkLst>
            <pc:docMk/>
            <pc:sldMk cId="982014243" sldId="258"/>
            <ac:spMk id="2" creationId="{AF73D165-7F66-C05E-7F17-A7E6CC0C155A}"/>
          </ac:spMkLst>
        </pc:spChg>
        <pc:spChg chg="mod">
          <ac:chgData name="Michael Sousa" userId="4a7a351b594dd05e" providerId="LiveId" clId="{DE03C0B8-380D-4E21-8984-119612140230}" dt="2023-05-22T01:57:55.273" v="1344" actId="1076"/>
          <ac:spMkLst>
            <pc:docMk/>
            <pc:sldMk cId="982014243" sldId="258"/>
            <ac:spMk id="4" creationId="{A9657BDF-D4C5-1E05-C9C1-9D7E20800C59}"/>
          </ac:spMkLst>
        </pc:spChg>
        <pc:spChg chg="mod">
          <ac:chgData name="Michael Sousa" userId="4a7a351b594dd05e" providerId="LiveId" clId="{DE03C0B8-380D-4E21-8984-119612140230}" dt="2023-05-22T01:58:01.657" v="1345" actId="1076"/>
          <ac:spMkLst>
            <pc:docMk/>
            <pc:sldMk cId="982014243" sldId="258"/>
            <ac:spMk id="5" creationId="{7DD2FE20-BE0C-0255-7984-B4A80AFCB592}"/>
          </ac:spMkLst>
        </pc:spChg>
        <pc:spChg chg="mod">
          <ac:chgData name="Michael Sousa" userId="4a7a351b594dd05e" providerId="LiveId" clId="{DE03C0B8-380D-4E21-8984-119612140230}" dt="2023-05-22T01:58:12.649" v="1348" actId="1076"/>
          <ac:spMkLst>
            <pc:docMk/>
            <pc:sldMk cId="982014243" sldId="258"/>
            <ac:spMk id="6" creationId="{79C7828C-837A-0145-1BB7-AED002368D8C}"/>
          </ac:spMkLst>
        </pc:spChg>
        <pc:spChg chg="mod">
          <ac:chgData name="Michael Sousa" userId="4a7a351b594dd05e" providerId="LiveId" clId="{DE03C0B8-380D-4E21-8984-119612140230}" dt="2023-05-22T01:58:20.286" v="1349" actId="1076"/>
          <ac:spMkLst>
            <pc:docMk/>
            <pc:sldMk cId="982014243" sldId="258"/>
            <ac:spMk id="7" creationId="{ED9ECC74-6DEF-0191-BF83-40CA0B9882D3}"/>
          </ac:spMkLst>
        </pc:spChg>
        <pc:spChg chg="mod">
          <ac:chgData name="Michael Sousa" userId="4a7a351b594dd05e" providerId="LiveId" clId="{DE03C0B8-380D-4E21-8984-119612140230}" dt="2023-05-22T01:58:25.486" v="1350" actId="1076"/>
          <ac:spMkLst>
            <pc:docMk/>
            <pc:sldMk cId="982014243" sldId="258"/>
            <ac:spMk id="8" creationId="{38BE19D2-7177-0D10-2234-BF061C0F8936}"/>
          </ac:spMkLst>
        </pc:spChg>
        <pc:spChg chg="mod">
          <ac:chgData name="Michael Sousa" userId="4a7a351b594dd05e" providerId="LiveId" clId="{DE03C0B8-380D-4E21-8984-119612140230}" dt="2023-05-22T01:58:33.283" v="1351" actId="1076"/>
          <ac:spMkLst>
            <pc:docMk/>
            <pc:sldMk cId="982014243" sldId="258"/>
            <ac:spMk id="9" creationId="{39359D06-CB17-5663-EE61-AFAE098DD938}"/>
          </ac:spMkLst>
        </pc:spChg>
        <pc:picChg chg="add mod">
          <ac:chgData name="Michael Sousa" userId="4a7a351b594dd05e" providerId="LiveId" clId="{DE03C0B8-380D-4E21-8984-119612140230}" dt="2023-05-22T01:58:39.263" v="1352" actId="1076"/>
          <ac:picMkLst>
            <pc:docMk/>
            <pc:sldMk cId="982014243" sldId="258"/>
            <ac:picMk id="10" creationId="{67F64482-E35D-1018-BDF5-45F3BFAFC36D}"/>
          </ac:picMkLst>
        </pc:picChg>
        <pc:picChg chg="mod">
          <ac:chgData name="Michael Sousa" userId="4a7a351b594dd05e" providerId="LiveId" clId="{DE03C0B8-380D-4E21-8984-119612140230}" dt="2023-05-22T01:57:48.501" v="1343" actId="1076"/>
          <ac:picMkLst>
            <pc:docMk/>
            <pc:sldMk cId="982014243" sldId="258"/>
            <ac:picMk id="11" creationId="{85D52D25-21F2-6F96-E154-684E0F31BC47}"/>
          </ac:picMkLst>
        </pc:picChg>
        <pc:picChg chg="mod">
          <ac:chgData name="Michael Sousa" userId="4a7a351b594dd05e" providerId="LiveId" clId="{DE03C0B8-380D-4E21-8984-119612140230}" dt="2023-05-22T01:58:05.791" v="1346" actId="1076"/>
          <ac:picMkLst>
            <pc:docMk/>
            <pc:sldMk cId="982014243" sldId="258"/>
            <ac:picMk id="13" creationId="{4481FA71-0ABE-C024-375A-4D280A5B0B6C}"/>
          </ac:picMkLst>
        </pc:picChg>
        <pc:picChg chg="mod">
          <ac:chgData name="Michael Sousa" userId="4a7a351b594dd05e" providerId="LiveId" clId="{DE03C0B8-380D-4E21-8984-119612140230}" dt="2023-05-22T01:58:08.980" v="1347" actId="1076"/>
          <ac:picMkLst>
            <pc:docMk/>
            <pc:sldMk cId="982014243" sldId="258"/>
            <ac:picMk id="15" creationId="{542D6229-3B1A-F2F1-A7FD-7C6FA52DB536}"/>
          </ac:picMkLst>
        </pc:picChg>
      </pc:sldChg>
      <pc:sldChg chg="addSp delSp modSp mod">
        <pc:chgData name="Michael Sousa" userId="4a7a351b594dd05e" providerId="LiveId" clId="{DE03C0B8-380D-4E21-8984-119612140230}" dt="2023-05-22T14:21:17.723" v="1498" actId="20577"/>
        <pc:sldMkLst>
          <pc:docMk/>
          <pc:sldMk cId="574488043" sldId="261"/>
        </pc:sldMkLst>
        <pc:spChg chg="mod">
          <ac:chgData name="Michael Sousa" userId="4a7a351b594dd05e" providerId="LiveId" clId="{DE03C0B8-380D-4E21-8984-119612140230}" dt="2023-05-22T01:39:19.352" v="810" actId="20577"/>
          <ac:spMkLst>
            <pc:docMk/>
            <pc:sldMk cId="574488043" sldId="261"/>
            <ac:spMk id="2" creationId="{8374FCFE-4E3D-5900-B927-03D71613400C}"/>
          </ac:spMkLst>
        </pc:spChg>
        <pc:spChg chg="add del mod">
          <ac:chgData name="Michael Sousa" userId="4a7a351b594dd05e" providerId="LiveId" clId="{DE03C0B8-380D-4E21-8984-119612140230}" dt="2023-05-21T16:33:49.915" v="314"/>
          <ac:spMkLst>
            <pc:docMk/>
            <pc:sldMk cId="574488043" sldId="261"/>
            <ac:spMk id="4" creationId="{8F4F969F-43FD-33AA-D418-10ED0FEDA233}"/>
          </ac:spMkLst>
        </pc:spChg>
        <pc:spChg chg="mod">
          <ac:chgData name="Michael Sousa" userId="4a7a351b594dd05e" providerId="LiveId" clId="{DE03C0B8-380D-4E21-8984-119612140230}" dt="2023-05-22T14:21:17.723" v="1498" actId="20577"/>
          <ac:spMkLst>
            <pc:docMk/>
            <pc:sldMk cId="574488043" sldId="261"/>
            <ac:spMk id="6" creationId="{47491119-27AD-8A94-E39D-271C5E78B656}"/>
          </ac:spMkLst>
        </pc:spChg>
        <pc:picChg chg="del">
          <ac:chgData name="Michael Sousa" userId="4a7a351b594dd05e" providerId="LiveId" clId="{DE03C0B8-380D-4E21-8984-119612140230}" dt="2023-05-21T16:33:30.925" v="309" actId="478"/>
          <ac:picMkLst>
            <pc:docMk/>
            <pc:sldMk cId="574488043" sldId="261"/>
            <ac:picMk id="5" creationId="{152EBA61-F077-E934-AB91-EB531DE54F09}"/>
          </ac:picMkLst>
        </pc:picChg>
        <pc:picChg chg="add del mod">
          <ac:chgData name="Michael Sousa" userId="4a7a351b594dd05e" providerId="LiveId" clId="{DE03C0B8-380D-4E21-8984-119612140230}" dt="2023-05-22T00:37:33.950" v="424" actId="478"/>
          <ac:picMkLst>
            <pc:docMk/>
            <pc:sldMk cId="574488043" sldId="261"/>
            <ac:picMk id="7" creationId="{5EEA06E6-DF85-3BB0-F1DC-B05DC496BBAB}"/>
          </ac:picMkLst>
        </pc:picChg>
        <pc:picChg chg="add mod ord">
          <ac:chgData name="Michael Sousa" userId="4a7a351b594dd05e" providerId="LiveId" clId="{DE03C0B8-380D-4E21-8984-119612140230}" dt="2023-05-21T16:34:55.853" v="328" actId="1076"/>
          <ac:picMkLst>
            <pc:docMk/>
            <pc:sldMk cId="574488043" sldId="261"/>
            <ac:picMk id="8" creationId="{49DF9117-2917-5571-E343-946F71206F38}"/>
          </ac:picMkLst>
        </pc:picChg>
        <pc:picChg chg="add mod ord">
          <ac:chgData name="Michael Sousa" userId="4a7a351b594dd05e" providerId="LiveId" clId="{DE03C0B8-380D-4E21-8984-119612140230}" dt="2023-05-21T16:37:07.087" v="345" actId="1076"/>
          <ac:picMkLst>
            <pc:docMk/>
            <pc:sldMk cId="574488043" sldId="261"/>
            <ac:picMk id="9" creationId="{3DB1D2E1-92F2-DD1F-10F0-5D506F86B663}"/>
          </ac:picMkLst>
        </pc:picChg>
      </pc:sldChg>
      <pc:sldChg chg="addSp delSp modSp add del mod setBg setClrOvrMap">
        <pc:chgData name="Michael Sousa" userId="4a7a351b594dd05e" providerId="LiveId" clId="{DE03C0B8-380D-4E21-8984-119612140230}" dt="2023-05-21T16:35:22.337" v="333" actId="47"/>
        <pc:sldMkLst>
          <pc:docMk/>
          <pc:sldMk cId="2547771927" sldId="262"/>
        </pc:sldMkLst>
        <pc:spChg chg="mod">
          <ac:chgData name="Michael Sousa" userId="4a7a351b594dd05e" providerId="LiveId" clId="{DE03C0B8-380D-4E21-8984-119612140230}" dt="2023-05-21T16:33:01.290" v="303" actId="26606"/>
          <ac:spMkLst>
            <pc:docMk/>
            <pc:sldMk cId="2547771927" sldId="262"/>
            <ac:spMk id="2" creationId="{8374FCFE-4E3D-5900-B927-03D71613400C}"/>
          </ac:spMkLst>
        </pc:spChg>
        <pc:spChg chg="mod ord">
          <ac:chgData name="Michael Sousa" userId="4a7a351b594dd05e" providerId="LiveId" clId="{DE03C0B8-380D-4E21-8984-119612140230}" dt="2023-05-21T16:33:01.290" v="303" actId="26606"/>
          <ac:spMkLst>
            <pc:docMk/>
            <pc:sldMk cId="2547771927" sldId="262"/>
            <ac:spMk id="6" creationId="{47491119-27AD-8A94-E39D-271C5E78B656}"/>
          </ac:spMkLst>
        </pc:spChg>
        <pc:spChg chg="add del mod">
          <ac:chgData name="Michael Sousa" userId="4a7a351b594dd05e" providerId="LiveId" clId="{DE03C0B8-380D-4E21-8984-119612140230}" dt="2023-05-21T16:31:12.760" v="171" actId="21"/>
          <ac:spMkLst>
            <pc:docMk/>
            <pc:sldMk cId="2547771927" sldId="262"/>
            <ac:spMk id="8" creationId="{98E1E2AE-3935-E5A7-DF9D-BBBC3A8371AF}"/>
          </ac:spMkLst>
        </pc:spChg>
        <pc:spChg chg="add del">
          <ac:chgData name="Michael Sousa" userId="4a7a351b594dd05e" providerId="LiveId" clId="{DE03C0B8-380D-4E21-8984-119612140230}" dt="2023-05-21T16:32:59.025" v="301" actId="26606"/>
          <ac:spMkLst>
            <pc:docMk/>
            <pc:sldMk cId="2547771927" sldId="262"/>
            <ac:spMk id="17" creationId="{485B976C-17EF-415B-B03C-BAF9443B9DDB}"/>
          </ac:spMkLst>
        </pc:spChg>
        <pc:spChg chg="add del">
          <ac:chgData name="Michael Sousa" userId="4a7a351b594dd05e" providerId="LiveId" clId="{DE03C0B8-380D-4E21-8984-119612140230}" dt="2023-05-21T16:32:59.025" v="301" actId="26606"/>
          <ac:spMkLst>
            <pc:docMk/>
            <pc:sldMk cId="2547771927" sldId="262"/>
            <ac:spMk id="19" creationId="{0FCF240B-952B-40E0-A969-924B20B668B8}"/>
          </ac:spMkLst>
        </pc:spChg>
        <pc:spChg chg="add del">
          <ac:chgData name="Michael Sousa" userId="4a7a351b594dd05e" providerId="LiveId" clId="{DE03C0B8-380D-4E21-8984-119612140230}" dt="2023-05-21T16:33:01.290" v="303" actId="26606"/>
          <ac:spMkLst>
            <pc:docMk/>
            <pc:sldMk cId="2547771927" sldId="262"/>
            <ac:spMk id="21" creationId="{F889F729-ECF7-443A-9DF8-095722298C58}"/>
          </ac:spMkLst>
        </pc:spChg>
        <pc:spChg chg="add del">
          <ac:chgData name="Michael Sousa" userId="4a7a351b594dd05e" providerId="LiveId" clId="{DE03C0B8-380D-4E21-8984-119612140230}" dt="2023-05-21T16:33:01.290" v="303" actId="26606"/>
          <ac:spMkLst>
            <pc:docMk/>
            <pc:sldMk cId="2547771927" sldId="262"/>
            <ac:spMk id="22" creationId="{485B976C-17EF-415B-B03C-BAF9443B9DDB}"/>
          </ac:spMkLst>
        </pc:spChg>
        <pc:spChg chg="add del">
          <ac:chgData name="Michael Sousa" userId="4a7a351b594dd05e" providerId="LiveId" clId="{DE03C0B8-380D-4E21-8984-119612140230}" dt="2023-05-21T16:33:01.290" v="303" actId="26606"/>
          <ac:spMkLst>
            <pc:docMk/>
            <pc:sldMk cId="2547771927" sldId="262"/>
            <ac:spMk id="23" creationId="{D9FD8598-76DF-4F25-98DC-C96298A94617}"/>
          </ac:spMkLst>
        </pc:spChg>
        <pc:picChg chg="add mod ord">
          <ac:chgData name="Michael Sousa" userId="4a7a351b594dd05e" providerId="LiveId" clId="{DE03C0B8-380D-4E21-8984-119612140230}" dt="2023-05-21T16:33:06.681" v="305" actId="1076"/>
          <ac:picMkLst>
            <pc:docMk/>
            <pc:sldMk cId="2547771927" sldId="262"/>
            <ac:picMk id="4" creationId="{445E0611-B3BA-D433-474B-F32936EE4374}"/>
          </ac:picMkLst>
        </pc:picChg>
        <pc:picChg chg="del">
          <ac:chgData name="Michael Sousa" userId="4a7a351b594dd05e" providerId="LiveId" clId="{DE03C0B8-380D-4E21-8984-119612140230}" dt="2023-05-21T16:31:05.837" v="170" actId="478"/>
          <ac:picMkLst>
            <pc:docMk/>
            <pc:sldMk cId="2547771927" sldId="262"/>
            <ac:picMk id="5" creationId="{152EBA61-F077-E934-AB91-EB531DE54F09}"/>
          </ac:picMkLst>
        </pc:picChg>
        <pc:picChg chg="add mod ord">
          <ac:chgData name="Michael Sousa" userId="4a7a351b594dd05e" providerId="LiveId" clId="{DE03C0B8-380D-4E21-8984-119612140230}" dt="2023-05-21T16:33:11.946" v="308" actId="1076"/>
          <ac:picMkLst>
            <pc:docMk/>
            <pc:sldMk cId="2547771927" sldId="262"/>
            <ac:picMk id="10" creationId="{B7E673B3-0AD5-3133-C50A-F2F884D5164B}"/>
          </ac:picMkLst>
        </pc:picChg>
        <pc:picChg chg="add mod">
          <ac:chgData name="Michael Sousa" userId="4a7a351b594dd05e" providerId="LiveId" clId="{DE03C0B8-380D-4E21-8984-119612140230}" dt="2023-05-21T16:33:01.290" v="303" actId="26606"/>
          <ac:picMkLst>
            <pc:docMk/>
            <pc:sldMk cId="2547771927" sldId="262"/>
            <ac:picMk id="12" creationId="{BCB05CAA-70E4-1152-1E23-D3D0550F60EA}"/>
          </ac:picMkLst>
        </pc:picChg>
      </pc:sldChg>
      <pc:sldChg chg="addSp modSp add mod">
        <pc:chgData name="Michael Sousa" userId="4a7a351b594dd05e" providerId="LiveId" clId="{DE03C0B8-380D-4E21-8984-119612140230}" dt="2023-05-22T12:42:45.347" v="1474" actId="27636"/>
        <pc:sldMkLst>
          <pc:docMk/>
          <pc:sldMk cId="3349547642" sldId="262"/>
        </pc:sldMkLst>
        <pc:spChg chg="mod">
          <ac:chgData name="Michael Sousa" userId="4a7a351b594dd05e" providerId="LiveId" clId="{DE03C0B8-380D-4E21-8984-119612140230}" dt="2023-05-22T01:40:26.133" v="857" actId="6549"/>
          <ac:spMkLst>
            <pc:docMk/>
            <pc:sldMk cId="3349547642" sldId="262"/>
            <ac:spMk id="2" creationId="{8374FCFE-4E3D-5900-B927-03D71613400C}"/>
          </ac:spMkLst>
        </pc:spChg>
        <pc:spChg chg="mod">
          <ac:chgData name="Michael Sousa" userId="4a7a351b594dd05e" providerId="LiveId" clId="{DE03C0B8-380D-4E21-8984-119612140230}" dt="2023-05-22T12:42:45.347" v="1474" actId="27636"/>
          <ac:spMkLst>
            <pc:docMk/>
            <pc:sldMk cId="3349547642" sldId="262"/>
            <ac:spMk id="6" creationId="{47491119-27AD-8A94-E39D-271C5E78B656}"/>
          </ac:spMkLst>
        </pc:spChg>
        <pc:picChg chg="add mod">
          <ac:chgData name="Michael Sousa" userId="4a7a351b594dd05e" providerId="LiveId" clId="{DE03C0B8-380D-4E21-8984-119612140230}" dt="2023-05-22T12:42:32.354" v="1469" actId="1076"/>
          <ac:picMkLst>
            <pc:docMk/>
            <pc:sldMk cId="3349547642" sldId="262"/>
            <ac:picMk id="4" creationId="{9C4B89F7-8B00-55EF-9240-218C9FBB0D21}"/>
          </ac:picMkLst>
        </pc:picChg>
        <pc:picChg chg="mod">
          <ac:chgData name="Michael Sousa" userId="4a7a351b594dd05e" providerId="LiveId" clId="{DE03C0B8-380D-4E21-8984-119612140230}" dt="2023-05-22T12:42:40.481" v="1472" actId="1076"/>
          <ac:picMkLst>
            <pc:docMk/>
            <pc:sldMk cId="3349547642" sldId="262"/>
            <ac:picMk id="8" creationId="{49DF9117-2917-5571-E343-946F71206F38}"/>
          </ac:picMkLst>
        </pc:picChg>
        <pc:picChg chg="mod">
          <ac:chgData name="Michael Sousa" userId="4a7a351b594dd05e" providerId="LiveId" clId="{DE03C0B8-380D-4E21-8984-119612140230}" dt="2023-05-22T00:46:25.710" v="747" actId="1076"/>
          <ac:picMkLst>
            <pc:docMk/>
            <pc:sldMk cId="3349547642" sldId="262"/>
            <ac:picMk id="9" creationId="{3DB1D2E1-92F2-DD1F-10F0-5D506F86B663}"/>
          </ac:picMkLst>
        </pc:picChg>
      </pc:sldChg>
      <pc:sldChg chg="addSp delSp modSp new mod">
        <pc:chgData name="Michael Sousa" userId="4a7a351b594dd05e" providerId="LiveId" clId="{DE03C0B8-380D-4E21-8984-119612140230}" dt="2023-05-22T02:05:28.774" v="1459"/>
        <pc:sldMkLst>
          <pc:docMk/>
          <pc:sldMk cId="1261903697" sldId="263"/>
        </pc:sldMkLst>
        <pc:spChg chg="mod">
          <ac:chgData name="Michael Sousa" userId="4a7a351b594dd05e" providerId="LiveId" clId="{DE03C0B8-380D-4E21-8984-119612140230}" dt="2023-05-22T02:05:28.774" v="1459"/>
          <ac:spMkLst>
            <pc:docMk/>
            <pc:sldMk cId="1261903697" sldId="263"/>
            <ac:spMk id="2" creationId="{89C016B3-E3DC-5602-D695-7D8EBF8A41BC}"/>
          </ac:spMkLst>
        </pc:spChg>
        <pc:spChg chg="del">
          <ac:chgData name="Michael Sousa" userId="4a7a351b594dd05e" providerId="LiveId" clId="{DE03C0B8-380D-4E21-8984-119612140230}" dt="2023-05-22T00:48:39.847" v="752" actId="22"/>
          <ac:spMkLst>
            <pc:docMk/>
            <pc:sldMk cId="1261903697" sldId="263"/>
            <ac:spMk id="3" creationId="{F3F631A6-0B0D-A586-2E7F-FCBB9258D98D}"/>
          </ac:spMkLst>
        </pc:spChg>
        <pc:picChg chg="add mod ord">
          <ac:chgData name="Michael Sousa" userId="4a7a351b594dd05e" providerId="LiveId" clId="{DE03C0B8-380D-4E21-8984-119612140230}" dt="2023-05-22T00:50:52.919" v="761" actId="14100"/>
          <ac:picMkLst>
            <pc:docMk/>
            <pc:sldMk cId="1261903697" sldId="263"/>
            <ac:picMk id="5" creationId="{E2827BEE-974E-DF72-BCDF-36080D428B56}"/>
          </ac:picMkLst>
        </pc:picChg>
        <pc:picChg chg="add mod">
          <ac:chgData name="Michael Sousa" userId="4a7a351b594dd05e" providerId="LiveId" clId="{DE03C0B8-380D-4E21-8984-119612140230}" dt="2023-05-22T00:50:57.875" v="762" actId="14100"/>
          <ac:picMkLst>
            <pc:docMk/>
            <pc:sldMk cId="1261903697" sldId="263"/>
            <ac:picMk id="7" creationId="{23F64F11-50D6-482C-EABD-0C6AC0B14415}"/>
          </ac:picMkLst>
        </pc:picChg>
      </pc:sldChg>
      <pc:sldChg chg="addSp delSp modSp add mod">
        <pc:chgData name="Michael Sousa" userId="4a7a351b594dd05e" providerId="LiveId" clId="{DE03C0B8-380D-4E21-8984-119612140230}" dt="2023-05-22T01:49:47.053" v="1339" actId="20577"/>
        <pc:sldMkLst>
          <pc:docMk/>
          <pc:sldMk cId="3771893509" sldId="264"/>
        </pc:sldMkLst>
        <pc:spChg chg="mod">
          <ac:chgData name="Michael Sousa" userId="4a7a351b594dd05e" providerId="LiveId" clId="{DE03C0B8-380D-4E21-8984-119612140230}" dt="2023-05-22T01:44:11.541" v="1057" actId="20577"/>
          <ac:spMkLst>
            <pc:docMk/>
            <pc:sldMk cId="3771893509" sldId="264"/>
            <ac:spMk id="2" creationId="{8374FCFE-4E3D-5900-B927-03D71613400C}"/>
          </ac:spMkLst>
        </pc:spChg>
        <pc:spChg chg="add del mod">
          <ac:chgData name="Michael Sousa" userId="4a7a351b594dd05e" providerId="LiveId" clId="{DE03C0B8-380D-4E21-8984-119612140230}" dt="2023-05-22T01:44:39.196" v="1061" actId="478"/>
          <ac:spMkLst>
            <pc:docMk/>
            <pc:sldMk cId="3771893509" sldId="264"/>
            <ac:spMk id="5" creationId="{ABB39BFF-33E7-333C-886C-495BAB28624E}"/>
          </ac:spMkLst>
        </pc:spChg>
        <pc:spChg chg="mod">
          <ac:chgData name="Michael Sousa" userId="4a7a351b594dd05e" providerId="LiveId" clId="{DE03C0B8-380D-4E21-8984-119612140230}" dt="2023-05-22T01:49:47.053" v="1339" actId="20577"/>
          <ac:spMkLst>
            <pc:docMk/>
            <pc:sldMk cId="3771893509" sldId="264"/>
            <ac:spMk id="6" creationId="{47491119-27AD-8A94-E39D-271C5E78B656}"/>
          </ac:spMkLst>
        </pc:spChg>
        <pc:picChg chg="del">
          <ac:chgData name="Michael Sousa" userId="4a7a351b594dd05e" providerId="LiveId" clId="{DE03C0B8-380D-4E21-8984-119612140230}" dt="2023-05-22T01:44:15.734" v="1058" actId="478"/>
          <ac:picMkLst>
            <pc:docMk/>
            <pc:sldMk cId="3771893509" sldId="264"/>
            <ac:picMk id="4" creationId="{9C4B89F7-8B00-55EF-9240-218C9FBB0D21}"/>
          </ac:picMkLst>
        </pc:picChg>
        <pc:picChg chg="del">
          <ac:chgData name="Michael Sousa" userId="4a7a351b594dd05e" providerId="LiveId" clId="{DE03C0B8-380D-4E21-8984-119612140230}" dt="2023-05-22T01:44:16.392" v="1059" actId="478"/>
          <ac:picMkLst>
            <pc:docMk/>
            <pc:sldMk cId="3771893509" sldId="264"/>
            <ac:picMk id="8" creationId="{49DF9117-2917-5571-E343-946F71206F38}"/>
          </ac:picMkLst>
        </pc:picChg>
        <pc:picChg chg="del">
          <ac:chgData name="Michael Sousa" userId="4a7a351b594dd05e" providerId="LiveId" clId="{DE03C0B8-380D-4E21-8984-119612140230}" dt="2023-05-22T01:44:17.751" v="1060" actId="478"/>
          <ac:picMkLst>
            <pc:docMk/>
            <pc:sldMk cId="3771893509" sldId="264"/>
            <ac:picMk id="9" creationId="{3DB1D2E1-92F2-DD1F-10F0-5D506F86B663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rgbClr val="262626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DC027422-DFEF-488C-97FB-EE2DC8AE8142}" type="datetimeFigureOut">
              <a:rPr lang="en-US" smtClean="0"/>
              <a:t>5/21/2023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E82AD832-5166-4C3A-BC81-4FEB27CE63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076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27422-DFEF-488C-97FB-EE2DC8AE8142}" type="datetimeFigureOut">
              <a:rPr lang="en-US" smtClean="0"/>
              <a:t>5/21/2023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D832-5166-4C3A-BC81-4FEB27CE63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4235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27422-DFEF-488C-97FB-EE2DC8AE8142}" type="datetimeFigureOut">
              <a:rPr lang="en-US" smtClean="0"/>
              <a:t>5/21/2023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D832-5166-4C3A-BC81-4FEB27CE63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675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27422-DFEF-488C-97FB-EE2DC8AE8142}" type="datetimeFigureOut">
              <a:rPr lang="en-US" smtClean="0"/>
              <a:t>5/21/2023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D832-5166-4C3A-BC81-4FEB27CE63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0721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27422-DFEF-488C-97FB-EE2DC8AE8142}" type="datetimeFigureOut">
              <a:rPr lang="en-US" smtClean="0"/>
              <a:t>5/21/2023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D832-5166-4C3A-BC81-4FEB27CE63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401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27422-DFEF-488C-97FB-EE2DC8AE8142}" type="datetimeFigureOut">
              <a:rPr lang="en-US" smtClean="0"/>
              <a:t>5/21/2023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D832-5166-4C3A-BC81-4FEB27CE63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4562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27422-DFEF-488C-97FB-EE2DC8AE8142}" type="datetimeFigureOut">
              <a:rPr lang="en-US" smtClean="0"/>
              <a:t>5/21/2023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D832-5166-4C3A-BC81-4FEB27CE63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072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27422-DFEF-488C-97FB-EE2DC8AE8142}" type="datetimeFigureOut">
              <a:rPr lang="en-US" smtClean="0"/>
              <a:t>5/21/2023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D832-5166-4C3A-BC81-4FEB27CE63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086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27422-DFEF-488C-97FB-EE2DC8AE8142}" type="datetimeFigureOut">
              <a:rPr lang="en-US" smtClean="0"/>
              <a:t>5/21/2023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D832-5166-4C3A-BC81-4FEB27CE63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918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27422-DFEF-488C-97FB-EE2DC8AE8142}" type="datetimeFigureOut">
              <a:rPr lang="en-US" smtClean="0"/>
              <a:t>5/21/2023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E82AD832-5166-4C3A-BC81-4FEB27CE63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0975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DC027422-DFEF-488C-97FB-EE2DC8AE8142}" type="datetimeFigureOut">
              <a:rPr lang="en-US" smtClean="0"/>
              <a:t>5/21/2023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E82AD832-5166-4C3A-BC81-4FEB27CE63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0346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DC027422-DFEF-488C-97FB-EE2DC8AE8142}" type="datetimeFigureOut">
              <a:rPr lang="en-US" smtClean="0"/>
              <a:t>5/21/2023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E82AD832-5166-4C3A-BC81-4FEB27CE63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36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8182593-378B-7AB6-4334-B3792FC12D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18870" y="6055131"/>
            <a:ext cx="3600236" cy="501311"/>
          </a:xfrm>
        </p:spPr>
        <p:txBody>
          <a:bodyPr>
            <a:normAutofit/>
          </a:bodyPr>
          <a:lstStyle/>
          <a:p>
            <a:r>
              <a:rPr lang="en-US" sz="2200" dirty="0">
                <a:latin typeface="Baguet Script" panose="020B0604020202020204" pitchFamily="2" charset="0"/>
              </a:rPr>
              <a:t>Allow us to do your laundry.</a:t>
            </a:r>
          </a:p>
        </p:txBody>
      </p:sp>
      <p:sp>
        <p:nvSpPr>
          <p:cNvPr id="13" name="Rectangle 15">
            <a:extLst>
              <a:ext uri="{FF2B5EF4-FFF2-40B4-BE49-F238E27FC236}">
                <a16:creationId xmlns:a16="http://schemas.microsoft.com/office/drawing/2014/main" id="{2273D9A5-4513-4BC3-9684-3C9E726FEC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552944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Logo, company name&#10;&#10;Description automatically generated">
            <a:extLst>
              <a:ext uri="{FF2B5EF4-FFF2-40B4-BE49-F238E27FC236}">
                <a16:creationId xmlns:a16="http://schemas.microsoft.com/office/drawing/2014/main" id="{BD956D56-A442-303B-B20D-769C73EBCE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464" y="1072144"/>
            <a:ext cx="6266016" cy="4699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654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086F71-4224-9FF1-8647-C8EFFB7E24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747" y="-21107"/>
            <a:ext cx="3337986" cy="1519323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>
              <a:lnSpc>
                <a:spcPct val="80000"/>
              </a:lnSpc>
            </a:pPr>
            <a:r>
              <a:rPr lang="en-US" sz="7200" kern="1200" spc="-120" baseline="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About us</a:t>
            </a:r>
          </a:p>
        </p:txBody>
      </p:sp>
      <p:pic>
        <p:nvPicPr>
          <p:cNvPr id="5" name="Content Placeholder 4" descr="Two men standing next to each other&#10;&#10;Description automatically generated with low confidence">
            <a:extLst>
              <a:ext uri="{FF2B5EF4-FFF2-40B4-BE49-F238E27FC236}">
                <a16:creationId xmlns:a16="http://schemas.microsoft.com/office/drawing/2014/main" id="{2CB4B35A-E64D-AD33-B098-C638647E37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23174"/>
          <a:stretch/>
        </p:blipFill>
        <p:spPr>
          <a:xfrm>
            <a:off x="6096000" y="629265"/>
            <a:ext cx="5452536" cy="558527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A9E091F-8EAE-DF1B-EBA1-7CB25B35B866}"/>
              </a:ext>
            </a:extLst>
          </p:cNvPr>
          <p:cNvSpPr txBox="1"/>
          <p:nvPr/>
        </p:nvSpPr>
        <p:spPr>
          <a:xfrm>
            <a:off x="532747" y="2054449"/>
            <a:ext cx="448522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Welcome to Dash Laundromat.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A staple in the area for nearly 50 years, the former Marianne’s Coin Laundry has received a major facelift.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b="1" dirty="0">
                <a:solidFill>
                  <a:schemeClr val="bg1"/>
                </a:solidFill>
              </a:rPr>
              <a:t>Jason Araujo </a:t>
            </a:r>
            <a:r>
              <a:rPr lang="en-US" dirty="0">
                <a:solidFill>
                  <a:schemeClr val="bg1"/>
                </a:solidFill>
              </a:rPr>
              <a:t>has been a small business owner since the age of 18.  Today, he is broker-owner of HomeSmart Heritage Realty, and owner of Dash Laundromat.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b="1" dirty="0">
                <a:solidFill>
                  <a:schemeClr val="bg1"/>
                </a:solidFill>
              </a:rPr>
              <a:t>Michael Sousa</a:t>
            </a:r>
            <a:r>
              <a:rPr lang="en-US" dirty="0">
                <a:solidFill>
                  <a:schemeClr val="bg1"/>
                </a:solidFill>
              </a:rPr>
              <a:t>, class of UMass Dartmouth ‘97 in Biology, is a leader in the biotechnology industry for 26+ years.  Together with Jason, he is owner of the new Dash Laundromat.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E49A320-ED94-426A-C9C0-8A28C4A341E7}"/>
              </a:ext>
            </a:extLst>
          </p:cNvPr>
          <p:cNvCxnSpPr>
            <a:cxnSpLocks/>
          </p:cNvCxnSpPr>
          <p:nvPr/>
        </p:nvCxnSpPr>
        <p:spPr>
          <a:xfrm flipV="1">
            <a:off x="532747" y="1329602"/>
            <a:ext cx="0" cy="97737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34841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73D165-7F66-C05E-7F17-A7E6CC0C15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Dash Laundromat offers 3 services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657BDF-D4C5-1E05-C9C1-9D7E20800C59}"/>
              </a:ext>
            </a:extLst>
          </p:cNvPr>
          <p:cNvSpPr txBox="1">
            <a:spLocks/>
          </p:cNvSpPr>
          <p:nvPr/>
        </p:nvSpPr>
        <p:spPr>
          <a:xfrm>
            <a:off x="1086165" y="3712193"/>
            <a:ext cx="2075086" cy="377288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i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95098" indent="-95098" defTabSz="950976">
              <a:spcBef>
                <a:spcPts val="1352"/>
              </a:spcBef>
            </a:pPr>
            <a:r>
              <a:rPr lang="en-US" sz="2496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Coin Laundry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DD2FE20-BE0C-0255-7984-B4A80AFCB592}"/>
              </a:ext>
            </a:extLst>
          </p:cNvPr>
          <p:cNvSpPr txBox="1">
            <a:spLocks/>
          </p:cNvSpPr>
          <p:nvPr/>
        </p:nvSpPr>
        <p:spPr>
          <a:xfrm>
            <a:off x="1086165" y="4371214"/>
            <a:ext cx="2075086" cy="1561639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i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95098" indent="-95098" defTabSz="950976">
              <a:spcBef>
                <a:spcPts val="1352"/>
              </a:spcBef>
            </a:pPr>
            <a:r>
              <a:rPr lang="en-US" sz="2496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Sizes ranging from 20 </a:t>
            </a:r>
            <a:r>
              <a:rPr lang="en-US" sz="2496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lb</a:t>
            </a:r>
            <a:r>
              <a:rPr lang="en-US" sz="2496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 to 80 </a:t>
            </a:r>
            <a:r>
              <a:rPr lang="en-US" sz="2496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lb</a:t>
            </a:r>
            <a:r>
              <a:rPr lang="en-US" sz="2496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 washers</a:t>
            </a:r>
          </a:p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9C7828C-837A-0145-1BB7-AED002368D8C}"/>
              </a:ext>
            </a:extLst>
          </p:cNvPr>
          <p:cNvSpPr txBox="1">
            <a:spLocks/>
          </p:cNvSpPr>
          <p:nvPr/>
        </p:nvSpPr>
        <p:spPr>
          <a:xfrm>
            <a:off x="3657021" y="3695506"/>
            <a:ext cx="2458584" cy="377288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i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95098" indent="-95098" defTabSz="950976">
              <a:spcBef>
                <a:spcPts val="1352"/>
              </a:spcBef>
            </a:pPr>
            <a:r>
              <a:rPr lang="en-US" sz="2496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Wash Dry &amp; Fold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D9ECC74-6DEF-0191-BF83-40CA0B9882D3}"/>
              </a:ext>
            </a:extLst>
          </p:cNvPr>
          <p:cNvSpPr txBox="1">
            <a:spLocks/>
          </p:cNvSpPr>
          <p:nvPr/>
        </p:nvSpPr>
        <p:spPr>
          <a:xfrm>
            <a:off x="3752197" y="4371213"/>
            <a:ext cx="2458583" cy="1561639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i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95098" indent="-95098" defTabSz="950976">
              <a:spcBef>
                <a:spcPts val="1352"/>
              </a:spcBef>
            </a:pPr>
            <a:r>
              <a:rPr lang="en-US" sz="2496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Low prices starting at $1.00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8BE19D2-7177-0D10-2234-BF061C0F8936}"/>
              </a:ext>
            </a:extLst>
          </p:cNvPr>
          <p:cNvSpPr txBox="1">
            <a:spLocks/>
          </p:cNvSpPr>
          <p:nvPr/>
        </p:nvSpPr>
        <p:spPr>
          <a:xfrm>
            <a:off x="6872236" y="3699856"/>
            <a:ext cx="2075086" cy="377288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i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95098" indent="-95098" defTabSz="950976">
              <a:spcBef>
                <a:spcPts val="1352"/>
              </a:spcBef>
            </a:pPr>
            <a:r>
              <a:rPr lang="en-US" sz="2496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Free Delivery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9359D06-CB17-5663-EE61-AFAE098DD938}"/>
              </a:ext>
            </a:extLst>
          </p:cNvPr>
          <p:cNvSpPr txBox="1">
            <a:spLocks/>
          </p:cNvSpPr>
          <p:nvPr/>
        </p:nvSpPr>
        <p:spPr>
          <a:xfrm>
            <a:off x="6872236" y="4371213"/>
            <a:ext cx="2458582" cy="1561639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i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95098" indent="-95098" defTabSz="950976">
              <a:spcBef>
                <a:spcPts val="1352"/>
              </a:spcBef>
            </a:pPr>
            <a:r>
              <a:rPr lang="en-US" sz="2496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App and Web </a:t>
            </a:r>
            <a:r>
              <a:rPr lang="en-US" sz="2496" dirty="0"/>
              <a:t>enabled.  Servicing all of South Coast.</a:t>
            </a:r>
            <a:endParaRPr lang="en-US" sz="2496" kern="1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cs"/>
            </a:endParaRPr>
          </a:p>
          <a:p>
            <a:pPr marL="0" indent="0" defTabSz="950976">
              <a:spcBef>
                <a:spcPts val="1352"/>
              </a:spcBef>
              <a:buNone/>
            </a:pPr>
            <a:endParaRPr lang="en-US" sz="2496" kern="1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pic>
        <p:nvPicPr>
          <p:cNvPr id="11" name="Graphic 10" descr="Washing Machine outline">
            <a:extLst>
              <a:ext uri="{FF2B5EF4-FFF2-40B4-BE49-F238E27FC236}">
                <a16:creationId xmlns:a16="http://schemas.microsoft.com/office/drawing/2014/main" id="{85D52D25-21F2-6F96-E154-684E0F31BC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44552" y="2373549"/>
            <a:ext cx="958313" cy="958313"/>
          </a:xfrm>
          <a:prstGeom prst="rect">
            <a:avLst/>
          </a:prstGeom>
        </p:spPr>
      </p:pic>
      <p:pic>
        <p:nvPicPr>
          <p:cNvPr id="13" name="Graphic 12" descr="Dry Cleaning with solid fill">
            <a:extLst>
              <a:ext uri="{FF2B5EF4-FFF2-40B4-BE49-F238E27FC236}">
                <a16:creationId xmlns:a16="http://schemas.microsoft.com/office/drawing/2014/main" id="{4481FA71-0ABE-C024-375A-4D280A5B0B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399522" y="2373548"/>
            <a:ext cx="958313" cy="958313"/>
          </a:xfrm>
          <a:prstGeom prst="rect">
            <a:avLst/>
          </a:prstGeom>
        </p:spPr>
      </p:pic>
      <p:pic>
        <p:nvPicPr>
          <p:cNvPr id="15" name="Graphic 14" descr="Truck outline">
            <a:extLst>
              <a:ext uri="{FF2B5EF4-FFF2-40B4-BE49-F238E27FC236}">
                <a16:creationId xmlns:a16="http://schemas.microsoft.com/office/drawing/2014/main" id="{542D6229-3B1A-F2F1-A7FD-7C6FA52DB53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530481" y="2373548"/>
            <a:ext cx="958313" cy="95831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7F64482-E35D-1018-BDF5-45F3BFAFC36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47323" y="2336903"/>
            <a:ext cx="1673857" cy="3505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0142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DB1D2E1-92F2-DD1F-10F0-5D506F86B6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7084" y="3085368"/>
            <a:ext cx="2188354" cy="377263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374FCFE-4E3D-5900-B927-03D716134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499533"/>
            <a:ext cx="10995083" cy="1658198"/>
          </a:xfrm>
        </p:spPr>
        <p:txBody>
          <a:bodyPr/>
          <a:lstStyle/>
          <a:p>
            <a:r>
              <a:rPr lang="en-US" dirty="0"/>
              <a:t>And now, cost effective Student &amp; Faculty Subscription Plans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49DF9117-2917-5571-E343-946F71206F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542884" y="1225791"/>
            <a:ext cx="2551042" cy="2542539"/>
          </a:xfrm>
          <a:prstGeom prst="rect">
            <a:avLst/>
          </a:prstGeom>
        </p:spPr>
      </p:pic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47491119-27AD-8A94-E39D-271C5E78B656}"/>
              </a:ext>
            </a:extLst>
          </p:cNvPr>
          <p:cNvSpPr txBox="1">
            <a:spLocks/>
          </p:cNvSpPr>
          <p:nvPr/>
        </p:nvSpPr>
        <p:spPr>
          <a:xfrm>
            <a:off x="539694" y="2157731"/>
            <a:ext cx="8885660" cy="4397814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i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95098" indent="-95098" defTabSz="950976">
              <a:spcBef>
                <a:spcPts val="1352"/>
              </a:spcBef>
            </a:pPr>
            <a:r>
              <a:rPr lang="en-US" sz="2800" dirty="0"/>
              <a:t>Student &amp; Faculty will select the size that meets their needs:</a:t>
            </a:r>
            <a:endParaRPr lang="en-US" sz="2800" kern="1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cs"/>
            </a:endParaRPr>
          </a:p>
          <a:p>
            <a:pPr lvl="1" defTabSz="950976">
              <a:spcBef>
                <a:spcPts val="1352"/>
              </a:spcBef>
              <a:buFont typeface="Arial" panose="020B0604020202020204" pitchFamily="34" charset="0"/>
              <a:buChar char="•"/>
            </a:pPr>
            <a:r>
              <a:rPr lang="en-US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Standard Bag, up to </a:t>
            </a:r>
            <a:r>
              <a:rPr lang="en-US" dirty="0"/>
              <a:t>4</a:t>
            </a:r>
            <a:r>
              <a:rPr lang="en-US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0 pounds of laundry, $119/</a:t>
            </a:r>
            <a:r>
              <a:rPr lang="en-US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mo</a:t>
            </a:r>
            <a:r>
              <a:rPr lang="en-US" dirty="0"/>
              <a:t> ($0.75/</a:t>
            </a:r>
            <a:r>
              <a:rPr lang="en-US" dirty="0" err="1"/>
              <a:t>lb</a:t>
            </a:r>
            <a:r>
              <a:rPr lang="en-US" dirty="0"/>
              <a:t>)</a:t>
            </a:r>
            <a:endParaRPr lang="en-US" kern="1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cs"/>
            </a:endParaRPr>
          </a:p>
          <a:p>
            <a:pPr lvl="1" defTabSz="950976">
              <a:spcBef>
                <a:spcPts val="1352"/>
              </a:spcBef>
              <a:buFont typeface="Arial" panose="020B0604020202020204" pitchFamily="34" charset="0"/>
              <a:buChar char="•"/>
            </a:pPr>
            <a:r>
              <a:rPr lang="en-US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Large Bag, up to </a:t>
            </a:r>
            <a:r>
              <a:rPr lang="en-US" dirty="0"/>
              <a:t>6</a:t>
            </a:r>
            <a:r>
              <a:rPr lang="en-US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0 pounds of laundry, $139/</a:t>
            </a:r>
            <a:r>
              <a:rPr lang="en-US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mo</a:t>
            </a:r>
            <a:r>
              <a:rPr lang="en-US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 ($0.59/</a:t>
            </a:r>
            <a:r>
              <a:rPr lang="en-US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lb</a:t>
            </a:r>
            <a:r>
              <a:rPr lang="en-US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)</a:t>
            </a:r>
          </a:p>
          <a:p>
            <a:pPr lvl="1" defTabSz="950976">
              <a:spcBef>
                <a:spcPts val="1352"/>
              </a:spcBef>
              <a:buFont typeface="Arial" panose="020B0604020202020204" pitchFamily="34" charset="0"/>
              <a:buChar char="•"/>
            </a:pPr>
            <a:r>
              <a:rPr lang="en-US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Monthly Subscription Plan required. </a:t>
            </a:r>
          </a:p>
          <a:p>
            <a:pPr lvl="1" defTabSz="950976">
              <a:spcBef>
                <a:spcPts val="1352"/>
              </a:spcBef>
              <a:buFont typeface="Arial" panose="020B0604020202020204" pitchFamily="34" charset="0"/>
              <a:buChar char="•"/>
            </a:pPr>
            <a:r>
              <a:rPr lang="en-US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1 bag per week.</a:t>
            </a:r>
          </a:p>
          <a:p>
            <a:pPr lvl="1" defTabSz="950976">
              <a:spcBef>
                <a:spcPts val="1352"/>
              </a:spcBef>
              <a:buFont typeface="Arial" panose="020B0604020202020204" pitchFamily="34" charset="0"/>
              <a:buChar char="•"/>
            </a:pPr>
            <a:r>
              <a:rPr lang="en-US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Cancel anytime.</a:t>
            </a:r>
          </a:p>
          <a:p>
            <a:pPr marL="4572" lvl="1" indent="0" defTabSz="950976">
              <a:spcBef>
                <a:spcPts val="1352"/>
              </a:spcBef>
              <a:buNone/>
            </a:pPr>
            <a:endParaRPr lang="en-US" sz="2496" dirty="0"/>
          </a:p>
          <a:p>
            <a:pPr marL="4572" lvl="1" indent="0" defTabSz="950976">
              <a:spcBef>
                <a:spcPts val="1352"/>
              </a:spcBef>
              <a:buNone/>
            </a:pPr>
            <a:r>
              <a:rPr lang="en-US" sz="2800" dirty="0"/>
              <a:t>Convenient and Hassle Free.  </a:t>
            </a:r>
          </a:p>
          <a:p>
            <a:pPr marL="4572" lvl="1" indent="0" defTabSz="950976">
              <a:spcBef>
                <a:spcPts val="1352"/>
              </a:spcBef>
              <a:buNone/>
            </a:pPr>
            <a:r>
              <a:rPr lang="en-US" sz="2800" dirty="0"/>
              <a:t>App and Web Enabled.  </a:t>
            </a:r>
          </a:p>
          <a:p>
            <a:pPr marL="4572" lvl="1" indent="0" defTabSz="950976">
              <a:spcBef>
                <a:spcPts val="1352"/>
              </a:spcBef>
              <a:buNone/>
            </a:pPr>
            <a:r>
              <a:rPr lang="en-US" sz="2800" dirty="0"/>
              <a:t>Free Delivery.</a:t>
            </a:r>
          </a:p>
          <a:p>
            <a:pPr marL="4572" lvl="1" indent="0" defTabSz="950976">
              <a:spcBef>
                <a:spcPts val="1352"/>
              </a:spcBef>
              <a:buNone/>
            </a:pPr>
            <a:r>
              <a:rPr lang="en-US" sz="28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All this</a:t>
            </a:r>
            <a:r>
              <a:rPr lang="en-US" sz="2800" dirty="0"/>
              <a:t>, for just cents per pound of laundry!</a:t>
            </a:r>
            <a:endParaRPr lang="en-US" sz="2800" kern="1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44880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DB1D2E1-92F2-DD1F-10F0-5D506F86B6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8357" y="2902148"/>
            <a:ext cx="2188354" cy="377263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374FCFE-4E3D-5900-B927-03D716134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499533"/>
            <a:ext cx="10995083" cy="1658198"/>
          </a:xfrm>
        </p:spPr>
        <p:txBody>
          <a:bodyPr/>
          <a:lstStyle/>
          <a:p>
            <a:r>
              <a:rPr lang="en-US" dirty="0"/>
              <a:t>Or as an alternate, Free Delivery Plans are also Available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49DF9117-2917-5571-E343-946F71206F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567455" y="3922040"/>
            <a:ext cx="2857899" cy="2848373"/>
          </a:xfrm>
          <a:prstGeom prst="rect">
            <a:avLst/>
          </a:prstGeom>
        </p:spPr>
      </p:pic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47491119-27AD-8A94-E39D-271C5E78B656}"/>
              </a:ext>
            </a:extLst>
          </p:cNvPr>
          <p:cNvSpPr txBox="1">
            <a:spLocks/>
          </p:cNvSpPr>
          <p:nvPr/>
        </p:nvSpPr>
        <p:spPr>
          <a:xfrm>
            <a:off x="539694" y="2157731"/>
            <a:ext cx="7304012" cy="4397814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i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95098" indent="-95098" defTabSz="950976">
              <a:spcBef>
                <a:spcPts val="1352"/>
              </a:spcBef>
            </a:pPr>
            <a:r>
              <a:rPr lang="en-US" sz="2800" dirty="0"/>
              <a:t>Select the size that meets your needs:</a:t>
            </a:r>
            <a:endParaRPr lang="en-US" sz="2800" kern="1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cs"/>
            </a:endParaRPr>
          </a:p>
          <a:p>
            <a:pPr lvl="1" defTabSz="950976">
              <a:spcBef>
                <a:spcPts val="1352"/>
              </a:spcBef>
              <a:buFont typeface="Arial" panose="020B0604020202020204" pitchFamily="34" charset="0"/>
              <a:buChar char="•"/>
            </a:pPr>
            <a:r>
              <a:rPr lang="en-US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Small Bag, up to 20 pounds of laundry, $25 / bag</a:t>
            </a:r>
          </a:p>
          <a:p>
            <a:pPr lvl="1" defTabSz="950976">
              <a:spcBef>
                <a:spcPts val="1352"/>
              </a:spcBef>
              <a:buFont typeface="Arial" panose="020B0604020202020204" pitchFamily="34" charset="0"/>
              <a:buChar char="•"/>
            </a:pPr>
            <a:r>
              <a:rPr lang="en-US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Standard Bag, up to </a:t>
            </a:r>
            <a:r>
              <a:rPr lang="en-US" dirty="0"/>
              <a:t>4</a:t>
            </a:r>
            <a:r>
              <a:rPr lang="en-US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0 pounds of laundry, $50 / bag</a:t>
            </a:r>
          </a:p>
          <a:p>
            <a:pPr lvl="1" defTabSz="950976">
              <a:spcBef>
                <a:spcPts val="1352"/>
              </a:spcBef>
              <a:buFont typeface="Arial" panose="020B0604020202020204" pitchFamily="34" charset="0"/>
              <a:buChar char="•"/>
            </a:pPr>
            <a:r>
              <a:rPr lang="en-US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Large Bag, up to </a:t>
            </a:r>
            <a:r>
              <a:rPr lang="en-US" dirty="0"/>
              <a:t>6</a:t>
            </a:r>
            <a:r>
              <a:rPr lang="en-US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0 pounds of laundry, $75 /bag</a:t>
            </a:r>
          </a:p>
          <a:p>
            <a:pPr lvl="1" defTabSz="950976">
              <a:spcBef>
                <a:spcPts val="1352"/>
              </a:spcBef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4572" lvl="1" indent="0" defTabSz="950976">
              <a:spcBef>
                <a:spcPts val="1352"/>
              </a:spcBef>
              <a:buNone/>
            </a:pPr>
            <a:r>
              <a:rPr lang="en-US" sz="2400" dirty="0"/>
              <a:t>App and Web Enabled.  </a:t>
            </a:r>
          </a:p>
          <a:p>
            <a:pPr marL="4572" lvl="1" indent="0" defTabSz="950976">
              <a:spcBef>
                <a:spcPts val="1352"/>
              </a:spcBef>
              <a:buNone/>
            </a:pPr>
            <a:r>
              <a:rPr lang="en-US" sz="2400" dirty="0"/>
              <a:t>Free Delivery.</a:t>
            </a:r>
            <a:endParaRPr lang="en-US" kern="1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cs"/>
            </a:endParaRPr>
          </a:p>
          <a:p>
            <a:pPr marL="4572" lvl="1" indent="0" defTabSz="950976">
              <a:spcBef>
                <a:spcPts val="1352"/>
              </a:spcBef>
              <a:buNone/>
            </a:pPr>
            <a:endParaRPr lang="en-US" sz="2496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C4B89F7-8B00-55EF-9240-218C9FBB0D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9855" y="1360259"/>
            <a:ext cx="2115499" cy="1997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5476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74FCFE-4E3D-5900-B927-03D716134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499533"/>
            <a:ext cx="10995083" cy="1658198"/>
          </a:xfrm>
        </p:spPr>
        <p:txBody>
          <a:bodyPr/>
          <a:lstStyle/>
          <a:p>
            <a:r>
              <a:rPr lang="en-US" dirty="0"/>
              <a:t>Giving Back to our Community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47491119-27AD-8A94-E39D-271C5E78B656}"/>
              </a:ext>
            </a:extLst>
          </p:cNvPr>
          <p:cNvSpPr txBox="1">
            <a:spLocks/>
          </p:cNvSpPr>
          <p:nvPr/>
        </p:nvSpPr>
        <p:spPr>
          <a:xfrm>
            <a:off x="539694" y="2157731"/>
            <a:ext cx="8885660" cy="4397814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i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95098" indent="-95098" defTabSz="950976">
              <a:spcBef>
                <a:spcPts val="1352"/>
              </a:spcBef>
            </a:pPr>
            <a:r>
              <a:rPr lang="en-US" sz="2800" dirty="0"/>
              <a:t>1 Student will receive free laundry for an entire semester, for every 25 subscriptions signed with Dash Laundromat.</a:t>
            </a:r>
            <a:endParaRPr lang="en-US" sz="2800" kern="1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cs"/>
            </a:endParaRPr>
          </a:p>
          <a:p>
            <a:pPr lvl="1" defTabSz="950976">
              <a:spcBef>
                <a:spcPts val="1352"/>
              </a:spcBef>
              <a:buFont typeface="Arial" panose="020B0604020202020204" pitchFamily="34" charset="0"/>
              <a:buChar char="•"/>
            </a:pPr>
            <a:r>
              <a:rPr lang="en-US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$420 value</a:t>
            </a:r>
          </a:p>
          <a:p>
            <a:pPr lvl="1" defTabSz="950976">
              <a:spcBef>
                <a:spcPts val="1352"/>
              </a:spcBef>
              <a:buFont typeface="Arial" panose="020B0604020202020204" pitchFamily="34" charset="0"/>
              <a:buChar char="•"/>
            </a:pPr>
            <a:r>
              <a:rPr lang="en-US" dirty="0"/>
              <a:t>Standard Size Bag, 1x per week, for entire 14-week semester</a:t>
            </a:r>
            <a:endParaRPr lang="en-US" kern="1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cs"/>
            </a:endParaRPr>
          </a:p>
          <a:p>
            <a:pPr marL="4572" lvl="1" indent="0" defTabSz="950976">
              <a:spcBef>
                <a:spcPts val="1352"/>
              </a:spcBef>
              <a:buNone/>
            </a:pPr>
            <a:endParaRPr lang="en-US" sz="2496" dirty="0"/>
          </a:p>
        </p:txBody>
      </p:sp>
    </p:spTree>
    <p:extLst>
      <p:ext uri="{BB962C8B-B14F-4D97-AF65-F5344CB8AC3E}">
        <p14:creationId xmlns:p14="http://schemas.microsoft.com/office/powerpoint/2010/main" val="37718935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indoor, tiled&#10;&#10;Description automatically generated">
            <a:extLst>
              <a:ext uri="{FF2B5EF4-FFF2-40B4-BE49-F238E27FC236}">
                <a16:creationId xmlns:a16="http://schemas.microsoft.com/office/drawing/2014/main" id="{3C1B255D-1759-CCAF-B990-E3A53CB123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17" b="10183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6305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indoor&#10;&#10;Description automatically generated">
            <a:extLst>
              <a:ext uri="{FF2B5EF4-FFF2-40B4-BE49-F238E27FC236}">
                <a16:creationId xmlns:a16="http://schemas.microsoft.com/office/drawing/2014/main" id="{E3DC169D-7706-409D-1410-28DB277B354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7744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C016B3-E3DC-5602-D695-7D8EBF8A41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2827BEE-974E-DF72-BCDF-36080D428B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985142"/>
            <a:ext cx="6350466" cy="8684482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3F64F11-50D6-482C-EABD-0C6AC0B144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889" y="-985142"/>
            <a:ext cx="5841111" cy="922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903697"/>
      </p:ext>
    </p:extLst>
  </p:cSld>
  <p:clrMapOvr>
    <a:masterClrMapping/>
  </p:clrMapOvr>
</p:sld>
</file>

<file path=ppt/theme/theme1.xml><?xml version="1.0" encoding="utf-8"?>
<a:theme xmlns:a="http://schemas.openxmlformats.org/drawingml/2006/main" name="Metropolitan">
  <a:themeElements>
    <a:clrScheme name="Metropolitan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Metropolitan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etropolita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0941A018-FB9B-4401-A32C-7E04526866E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Metropolitan</Template>
  <TotalTime>1391</TotalTime>
  <Words>347</Words>
  <Application>Microsoft Office PowerPoint</Application>
  <PresentationFormat>Widescreen</PresentationFormat>
  <Paragraphs>40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Baguet Script</vt:lpstr>
      <vt:lpstr>Calibri Light</vt:lpstr>
      <vt:lpstr>Metropolitan</vt:lpstr>
      <vt:lpstr>PowerPoint Presentation</vt:lpstr>
      <vt:lpstr>About us</vt:lpstr>
      <vt:lpstr>Dash Laundromat offers 3 services</vt:lpstr>
      <vt:lpstr>And now, cost effective Student &amp; Faculty Subscription Plans</vt:lpstr>
      <vt:lpstr>Or as an alternate, Free Delivery Plans are also Available</vt:lpstr>
      <vt:lpstr>Giving Back to our Community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Michael Sousa</dc:creator>
  <cp:lastModifiedBy>Michael Sousa</cp:lastModifiedBy>
  <cp:revision>1</cp:revision>
  <dcterms:created xsi:type="dcterms:W3CDTF">2023-03-26T22:30:51Z</dcterms:created>
  <dcterms:modified xsi:type="dcterms:W3CDTF">2023-05-22T14:31:52Z</dcterms:modified>
</cp:coreProperties>
</file>